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2" r:id="rId12"/>
    <p:sldId id="273" r:id="rId13"/>
    <p:sldId id="274" r:id="rId14"/>
    <p:sldId id="264" r:id="rId15"/>
    <p:sldId id="265" r:id="rId16"/>
    <p:sldId id="275" r:id="rId17"/>
    <p:sldId id="276" r:id="rId18"/>
    <p:sldId id="277" r:id="rId19"/>
    <p:sldId id="266" r:id="rId20"/>
    <p:sldId id="267" r:id="rId21"/>
    <p:sldId id="278" r:id="rId22"/>
    <p:sldId id="279" r:id="rId23"/>
    <p:sldId id="280" r:id="rId24"/>
    <p:sldId id="268" r:id="rId25"/>
    <p:sldId id="26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4A594A45-E30A-D14F-A41A-166A2996278C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A14666DA-A20A-DF4A-B700-2B3F1A90140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iClickers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6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 a home network, a router is used as a DNS server.</a:t>
            </a:r>
            <a:br>
              <a:rPr lang="en-US" sz="3600" dirty="0"/>
            </a:br>
            <a:r>
              <a:rPr lang="en-US" sz="3600" dirty="0"/>
              <a:t>What is its role?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188302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Client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Caching Server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Resolver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Authoritative Server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above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093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item should be blocked on an SOA server?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188302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Iterative query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Recursive query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Delegation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DNSSEC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TCP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6361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record contains an email server's name?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188302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AAAA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MX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PTR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CNAME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50832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record is used to block spam?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188302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RRSIG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SPF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NAPTR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SOA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04693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661647"/>
            <a:ext cx="7542212" cy="1013012"/>
          </a:xfrm>
        </p:spPr>
        <p:txBody>
          <a:bodyPr/>
          <a:lstStyle/>
          <a:p>
            <a:r>
              <a:rPr lang="en-US" sz="4800" dirty="0"/>
              <a:t>Ch 3: DNS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705997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security problem makes your DNS server a hazard to others?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Single point of failure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Exposure of internal information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Open resolver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Unprotected zone transfers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Server running in privileged mode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78240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security problem is caused by Microsoft </a:t>
            </a:r>
            <a:r>
              <a:rPr lang="en-US" sz="3600" dirty="0" smtClean="0"/>
              <a:t>products querying </a:t>
            </a:r>
            <a:r>
              <a:rPr lang="en-US" sz="3600" dirty="0" err="1" smtClean="0"/>
              <a:t>blackhole</a:t>
            </a:r>
            <a:r>
              <a:rPr lang="en-US" sz="3600" dirty="0" smtClean="0"/>
              <a:t> servers?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Single point of failure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Exposure of internal information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Open resolver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Unprotected zone transfers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Server running in privileged mode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88507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security problem can be mitigated with source port randomization?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258852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Predictable Transaction </a:t>
            </a:r>
            <a:r>
              <a:rPr lang="en-US" sz="3200" dirty="0" smtClean="0"/>
              <a:t>ID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CNAME chaining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Cache poisoning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MITM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Packet amplification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19910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security problem can be mitigated with DNSSEC?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258852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Predictable Transaction </a:t>
            </a:r>
            <a:r>
              <a:rPr lang="en-US" sz="3200" dirty="0" smtClean="0"/>
              <a:t>ID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CNAME chaining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Single point of failure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MITM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Packet amplification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06333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661647"/>
            <a:ext cx="7542212" cy="1013012"/>
          </a:xfrm>
        </p:spPr>
        <p:txBody>
          <a:bodyPr/>
          <a:lstStyle/>
          <a:p>
            <a:r>
              <a:rPr lang="en-US" sz="4800" dirty="0"/>
              <a:t>Ch 4: Monitoring and Detecting Security Breaches</a:t>
            </a:r>
          </a:p>
        </p:txBody>
      </p:sp>
    </p:spTree>
    <p:extLst>
      <p:ext uri="{BB962C8B-B14F-4D97-AF65-F5344CB8AC3E}">
        <p14:creationId xmlns:p14="http://schemas.microsoft.com/office/powerpoint/2010/main" val="70599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661647"/>
            <a:ext cx="7542212" cy="1013012"/>
          </a:xfrm>
        </p:spPr>
        <p:txBody>
          <a:bodyPr/>
          <a:lstStyle/>
          <a:p>
            <a:r>
              <a:rPr lang="en-US" sz="4800" dirty="0"/>
              <a:t>Ch 1: The Importance of DNS </a:t>
            </a:r>
            <a:r>
              <a:rPr lang="en-US" sz="4800" dirty="0" smtClean="0"/>
              <a:t>Security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9096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monitoring technique requires a SPAN 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Log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Network </a:t>
            </a:r>
            <a:r>
              <a:rPr lang="en-US" sz="3200" dirty="0"/>
              <a:t>flow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Packet </a:t>
            </a:r>
            <a:r>
              <a:rPr lang="en-US" sz="3200" dirty="0"/>
              <a:t>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Application </a:t>
            </a:r>
            <a:r>
              <a:rPr lang="en-US" sz="3200" dirty="0"/>
              <a:t>level metadata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None </a:t>
            </a:r>
            <a:r>
              <a:rPr lang="en-US" sz="3200" dirty="0"/>
              <a:t>of the above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78240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monitoring technique stores one record for each TCP or UDP session?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Log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Network </a:t>
            </a:r>
            <a:r>
              <a:rPr lang="en-US" sz="3200" dirty="0"/>
              <a:t>flow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Packet </a:t>
            </a:r>
            <a:r>
              <a:rPr lang="en-US" sz="3200" dirty="0"/>
              <a:t>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Application </a:t>
            </a:r>
            <a:r>
              <a:rPr lang="en-US" sz="3200" dirty="0"/>
              <a:t>level metadata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None </a:t>
            </a:r>
            <a:r>
              <a:rPr lang="en-US" sz="3200" dirty="0"/>
              <a:t>of the above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18746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monitoring technique contains layer 7 data in a </a:t>
            </a:r>
            <a:r>
              <a:rPr lang="en-US" sz="3600" dirty="0" smtClean="0"/>
              <a:t>convenient </a:t>
            </a:r>
            <a:r>
              <a:rPr lang="en-US" sz="3600" dirty="0"/>
              <a:t>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Log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Network </a:t>
            </a:r>
            <a:r>
              <a:rPr lang="en-US" sz="3200" dirty="0"/>
              <a:t>flow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Packet </a:t>
            </a:r>
            <a:r>
              <a:rPr lang="en-US" sz="3200" dirty="0"/>
              <a:t>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Application </a:t>
            </a:r>
            <a:r>
              <a:rPr lang="en-US" sz="3200" dirty="0"/>
              <a:t>level metadata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None </a:t>
            </a:r>
            <a:r>
              <a:rPr lang="en-US" sz="3200" dirty="0"/>
              <a:t>of the above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18746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You see a lot of large DNS requests on your network, exceeding 300 bytes.  What's going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Transient domains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Fast flux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Phantom domains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DNS Changer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Tunneling</a:t>
            </a:r>
          </a:p>
        </p:txBody>
      </p:sp>
    </p:spTree>
    <p:extLst>
      <p:ext uri="{BB962C8B-B14F-4D97-AF65-F5344CB8AC3E}">
        <p14:creationId xmlns:p14="http://schemas.microsoft.com/office/powerpoint/2010/main" val="3818746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661647"/>
            <a:ext cx="7542212" cy="1013012"/>
          </a:xfrm>
        </p:spPr>
        <p:txBody>
          <a:bodyPr/>
          <a:lstStyle/>
          <a:p>
            <a:r>
              <a:rPr lang="en-US" sz="4800" dirty="0"/>
              <a:t>Ch 5: Prevention, Protection and Mitigation of DNS Service Disruption</a:t>
            </a:r>
          </a:p>
        </p:txBody>
      </p:sp>
    </p:spTree>
    <p:extLst>
      <p:ext uri="{BB962C8B-B14F-4D97-AF65-F5344CB8AC3E}">
        <p14:creationId xmlns:p14="http://schemas.microsoft.com/office/powerpoint/2010/main" val="705997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technique uses BGP to spread out attacks?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Geographically distributed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Network distributed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Caching acceleration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Anycast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Direct Delegation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78240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technique requires you to trust another company, because if they go down, your site is down?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235335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Geographically distributed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Network distributed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Caching acceleration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Anycast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Direct Delegation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39616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device is used temporarily, only during an attack?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52918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Failover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Firewall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IPS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Scrubber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39616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entity has a self-signed DNSSEC key?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52918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.org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ietf.org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More than one of the above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17750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protection does DNSSEC provide?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52918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Confidentiality and integrity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Confidentiality and availability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Authenticity and availability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Authenticity and integrity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896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many times have attackers brought down the RNS root?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Never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1 time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2 times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3-10 times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More than ten times</a:t>
            </a:r>
          </a:p>
        </p:txBody>
      </p:sp>
    </p:spTree>
    <p:extLst>
      <p:ext uri="{BB962C8B-B14F-4D97-AF65-F5344CB8AC3E}">
        <p14:creationId xmlns:p14="http://schemas.microsoft.com/office/powerpoint/2010/main" val="9122028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661647"/>
            <a:ext cx="7542212" cy="1013012"/>
          </a:xfrm>
        </p:spPr>
        <p:txBody>
          <a:bodyPr/>
          <a:lstStyle/>
          <a:p>
            <a:r>
              <a:rPr lang="en-US" sz="4800" dirty="0"/>
              <a:t>Ch 6: DNSSEC and Beyond</a:t>
            </a:r>
          </a:p>
        </p:txBody>
      </p:sp>
    </p:spTree>
    <p:extLst>
      <p:ext uri="{BB962C8B-B14F-4D97-AF65-F5344CB8AC3E}">
        <p14:creationId xmlns:p14="http://schemas.microsoft.com/office/powerpoint/2010/main" val="951062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prevents MITM attacks in DNSSEC?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Trusted root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Shared secret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Nothing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above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359456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item allows authenticated denial of existence, but exposes host names?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NSEC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NSEC3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RRSIG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Glue records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62004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item conceals host names with hashing?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NSEC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NSEC3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RRSIG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Glue records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084737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item renders DNS requests confidential?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DNSCurve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DNSSEC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NSEC3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DS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RR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08473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item makes attacks possible on the target's 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DS Record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Lack of Protection Between User Devices and Resolvers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Lack of Protection of Glue Records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Key Changes Don't Propagate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NSEC3 DoS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41829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attack is possible when a server changes hosting providers?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51390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Re-Addressing Replay Attack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NSEC3 Offline Dictionary Attack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 Protection of DNS or Lower Layer Header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DNSSEC Data Inflate Zone Files and DNS Packet Sizes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DNSSEC Increases Computational Requirements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0921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technique allows larger DNS packets?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DoS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Cache poisoning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DNSChanger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Packet amplification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EDNS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7417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technique makes DoS attacks more effective?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DoS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Cache poisoning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DNSChanger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Packet amplification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EDNS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1715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technique was used by the Kaminsky attack?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DoS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Cache poisoning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DNSChanger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Packet amplification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EDNS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41741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661647"/>
            <a:ext cx="7542212" cy="1013012"/>
          </a:xfrm>
        </p:spPr>
        <p:txBody>
          <a:bodyPr/>
          <a:lstStyle/>
          <a:p>
            <a:r>
              <a:rPr lang="en-US" sz="4800" dirty="0"/>
              <a:t>Ch 2: DNS Overview: Protocol, Architecture,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70599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item contains data for a domain and its subdomains?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/etc/hosts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FQDN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TLD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Zone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Delegation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7824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item was used for name resolution before DNS?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/etc/hosts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FQDN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TLD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Zone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Delegation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0933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85</TotalTime>
  <Words>677</Words>
  <Application>Microsoft Macintosh PowerPoint</Application>
  <PresentationFormat>On-screen Show (4:3)</PresentationFormat>
  <Paragraphs>182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Orbit</vt:lpstr>
      <vt:lpstr>Review</vt:lpstr>
      <vt:lpstr>Ch 1: The Importance of DNS Security</vt:lpstr>
      <vt:lpstr>How many times have attackers brought down the RNS root?</vt:lpstr>
      <vt:lpstr>Which technique allows larger DNS packets?</vt:lpstr>
      <vt:lpstr>Which technique makes DoS attacks more effective?</vt:lpstr>
      <vt:lpstr>Which technique was used by the Kaminsky attack?</vt:lpstr>
      <vt:lpstr>Ch 2: DNS Overview: Protocol, Architecture, and Applications</vt:lpstr>
      <vt:lpstr>Which item contains data for a domain and its subdomains?</vt:lpstr>
      <vt:lpstr>Which item was used for name resolution before DNS?</vt:lpstr>
      <vt:lpstr>In a home network, a router is used as a DNS server. What is its role?</vt:lpstr>
      <vt:lpstr>What item should be blocked on an SOA server?</vt:lpstr>
      <vt:lpstr>Which record contains an email server's name?</vt:lpstr>
      <vt:lpstr>Which record is used to block spam?</vt:lpstr>
      <vt:lpstr>Ch 3: DNS Vulnerabilities</vt:lpstr>
      <vt:lpstr>Which security problem makes your DNS server a hazard to others?</vt:lpstr>
      <vt:lpstr>Which security problem is caused by Microsoft products querying blackhole servers?</vt:lpstr>
      <vt:lpstr>Which security problem can be mitigated with source port randomization?</vt:lpstr>
      <vt:lpstr>Which security problem can be mitigated with DNSSEC?</vt:lpstr>
      <vt:lpstr>Ch 4: Monitoring and Detecting Security Breaches</vt:lpstr>
      <vt:lpstr>Which monitoring technique requires a SPAN port?</vt:lpstr>
      <vt:lpstr>Which monitoring technique stores one record for each TCP or UDP session?</vt:lpstr>
      <vt:lpstr>Which monitoring technique contains layer 7 data in a convenient form?</vt:lpstr>
      <vt:lpstr>You see a lot of large DNS requests on your network, exceeding 300 bytes.  What's going on?</vt:lpstr>
      <vt:lpstr>Ch 5: Prevention, Protection and Mitigation of DNS Service Disruption</vt:lpstr>
      <vt:lpstr>Which technique uses BGP to spread out attacks?</vt:lpstr>
      <vt:lpstr>Which technique requires you to trust another company, because if they go down, your site is down?</vt:lpstr>
      <vt:lpstr>Which device is used temporarily, only during an attack?</vt:lpstr>
      <vt:lpstr>Which entity has a self-signed DNSSEC key?</vt:lpstr>
      <vt:lpstr>Which protection does DNSSEC provide?</vt:lpstr>
      <vt:lpstr>Ch 6: DNSSEC and Beyond</vt:lpstr>
      <vt:lpstr>What prevents MITM attacks in DNSSEC?</vt:lpstr>
      <vt:lpstr>Which item allows authenticated denial of existence, but exposes host names?</vt:lpstr>
      <vt:lpstr>Which item conceals host names with hashing?</vt:lpstr>
      <vt:lpstr>Which item renders DNS requests confidential?</vt:lpstr>
      <vt:lpstr>Which item makes attacks possible on the target's LAN?</vt:lpstr>
      <vt:lpstr>Which attack is possible when a server changes hosting providers?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Sam Bowne</dc:creator>
  <cp:lastModifiedBy>Sam Bowne</cp:lastModifiedBy>
  <cp:revision>23</cp:revision>
  <dcterms:created xsi:type="dcterms:W3CDTF">2013-12-10T23:20:51Z</dcterms:created>
  <dcterms:modified xsi:type="dcterms:W3CDTF">2013-12-11T03:07:30Z</dcterms:modified>
</cp:coreProperties>
</file>