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38" r:id="rId2"/>
    <p:sldId id="324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51" r:id="rId13"/>
    <p:sldId id="348" r:id="rId14"/>
    <p:sldId id="352" r:id="rId15"/>
    <p:sldId id="356" r:id="rId16"/>
    <p:sldId id="353" r:id="rId17"/>
    <p:sldId id="354" r:id="rId18"/>
    <p:sldId id="349" r:id="rId19"/>
    <p:sldId id="350" r:id="rId20"/>
    <p:sldId id="357" r:id="rId21"/>
    <p:sldId id="358" r:id="rId22"/>
    <p:sldId id="359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96" d="100"/>
          <a:sy n="96" d="100"/>
        </p:scale>
        <p:origin x="-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1D0F-0E29-5940-8250-EE08CC0BFEC2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31AC-8C26-754F-A560-35538ABF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5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7/14/15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7018-7404-354A-9D61-9D9DE67992A1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BF48-77FF-C544-8B23-AC8268870C86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614-8643-8941-9E4D-A0E483C8F561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EB4D-CE23-174A-B986-9C5F4D676AAA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CE14-9905-8341-9C86-CB39BA63EE30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4237-1D58-3B44-B3FC-C1011F24F629}" type="datetime1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9D6D-0796-5547-98F8-FB4F88295042}" type="datetime1">
              <a:rPr lang="en-US" smtClean="0"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9F8E8-0312-9A49-BB33-ACF2F730BE04}" type="datetime1">
              <a:rPr lang="en-US" smtClean="0"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0032-D1BF-1E4A-BC82-D812982884E3}" type="datetime1">
              <a:rPr lang="en-US" smtClean="0"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AB4F-F4B2-754B-86AE-6FC5965CDBCC}" type="datetime1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B03B-3EB5-B046-A863-C3BC65E0BDD0}" type="datetime1">
              <a:rPr lang="en-US" smtClean="0"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613-EA0D-EA48-A59B-3DA5E08F05E7}" type="datetime1">
              <a:rPr lang="en-US" smtClean="0"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8091" y="6356350"/>
            <a:ext cx="5091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Trojans to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Safeway (1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9" y="1043403"/>
            <a:ext cx="3056603" cy="508276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3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6" y="1043403"/>
            <a:ext cx="5370980" cy="47988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Medical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368"/>
          </a:xfrm>
        </p:spPr>
        <p:txBody>
          <a:bodyPr/>
          <a:lstStyle/>
          <a:p>
            <a:r>
              <a:rPr lang="en-US" dirty="0" smtClean="0"/>
              <a:t>CERT found 265 Vulnerable Medical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4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6" y="1600199"/>
            <a:ext cx="6821366" cy="4525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9629" y="4690729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HIP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0" y="1865946"/>
            <a:ext cx="8281289" cy="19573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41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494"/>
          </a:xfrm>
        </p:spPr>
        <p:txBody>
          <a:bodyPr/>
          <a:lstStyle/>
          <a:p>
            <a:r>
              <a:rPr lang="en-US" dirty="0" smtClean="0"/>
              <a:t>My Repeat of CERT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4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399462"/>
            <a:ext cx="6280989" cy="4956888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6216" y="3278312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6216" y="2743940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GenieMD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899"/>
            <a:ext cx="3585922" cy="307364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1" y="1198899"/>
            <a:ext cx="4693914" cy="492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802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LowestMed</a:t>
            </a:r>
            <a:r>
              <a:rPr lang="en-US" dirty="0" smtClean="0"/>
              <a:t> corporate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7" name="Picture 6" descr="Screen Shot 2015-05-23 at 12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722356" cy="4525963"/>
          </a:xfrm>
          <a:prstGeom prst="rect">
            <a:avLst/>
          </a:prstGeom>
        </p:spPr>
      </p:pic>
      <p:pic>
        <p:nvPicPr>
          <p:cNvPr id="8" name="Picture 7" descr="Screen Shot 2015-05-23 at 12.5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6"/>
          <a:stretch/>
        </p:blipFill>
        <p:spPr>
          <a:xfrm>
            <a:off x="5376404" y="931862"/>
            <a:ext cx="2515458" cy="5194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126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LowestMed</a:t>
            </a:r>
            <a:r>
              <a:rPr lang="en-US" dirty="0" smtClean="0"/>
              <a:t>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call to President of CCSF threatening a lawsuit</a:t>
            </a:r>
          </a:p>
          <a:p>
            <a:r>
              <a:rPr lang="en-US" dirty="0" smtClean="0"/>
              <a:t>After I contacted their lawyer, he told me that there is no PII in the app beyond this point, so it is not a covered entity under HIPAA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Testing New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 need to give these guys time to respond, so most of them are still confidential</a:t>
            </a:r>
          </a:p>
          <a:p>
            <a:r>
              <a:rPr lang="en-US" dirty="0" smtClean="0"/>
              <a:t>I can discuss one, because they fixed it really fast!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825px-2014-01-26_20-23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" y="693209"/>
            <a:ext cx="7858125" cy="49625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Cross Blue Shield of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bcnc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98862" cy="48442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bcn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5" y="1417638"/>
            <a:ext cx="2959343" cy="487846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3214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Leaked Blue Cross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576" y="1600200"/>
            <a:ext cx="4786224" cy="4525963"/>
          </a:xfrm>
        </p:spPr>
        <p:txBody>
          <a:bodyPr/>
          <a:lstStyle/>
          <a:p>
            <a:r>
              <a:rPr lang="en-US" dirty="0" smtClean="0"/>
              <a:t>Also leaked Facebook, Twitter, and YouTube credentials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bcnc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624"/>
            <a:ext cx="2868658" cy="47847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5652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Fixed in Two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6" y="1600200"/>
            <a:ext cx="4799183" cy="4525963"/>
          </a:xfrm>
        </p:spPr>
        <p:txBody>
          <a:bodyPr/>
          <a:lstStyle/>
          <a:p>
            <a:r>
              <a:rPr lang="en-US" dirty="0" smtClean="0"/>
              <a:t>New version refuses to use invalid SSL certificates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bcnc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" y="1377254"/>
            <a:ext cx="2982921" cy="4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Products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52"/>
            <a:ext cx="8229600" cy="914795"/>
          </a:xfrm>
        </p:spPr>
        <p:txBody>
          <a:bodyPr/>
          <a:lstStyle/>
          <a:p>
            <a:r>
              <a:rPr lang="en-US" dirty="0" smtClean="0"/>
              <a:t>AIG </a:t>
            </a:r>
            <a:r>
              <a:rPr lang="en-US" dirty="0" err="1" smtClean="0"/>
              <a:t>MobileGuard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041" y="1187452"/>
            <a:ext cx="22499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Security app required for insurance coverage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Removed from Google Play after my reports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aig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7451"/>
            <a:ext cx="2963227" cy="493871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aigm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74" y="1187452"/>
            <a:ext cx="2952003" cy="49387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0681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 </a:t>
            </a:r>
            <a:r>
              <a:rPr lang="en-US" dirty="0" err="1" smtClean="0"/>
              <a:t>Trojaned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6" name="Picture 5" descr="aigm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6300"/>
            <a:ext cx="8229600" cy="274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7610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Storage of Sensitive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  <p:pic>
        <p:nvPicPr>
          <p:cNvPr id="5" name="Picture 4" descr="aigm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3" b="32546"/>
          <a:stretch/>
        </p:blipFill>
        <p:spPr>
          <a:xfrm>
            <a:off x="457200" y="1500172"/>
            <a:ext cx="4810160" cy="4625991"/>
          </a:xfrm>
          <a:prstGeom prst="rect">
            <a:avLst/>
          </a:prstGeom>
          <a:ln>
            <a:solidFill>
              <a:srgbClr val="4F81BD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334964" y="4937163"/>
            <a:ext cx="3589567" cy="531306"/>
            <a:chOff x="3719154" y="2325846"/>
            <a:chExt cx="3589567" cy="531306"/>
          </a:xfrm>
        </p:grpSpPr>
        <p:sp>
          <p:nvSpPr>
            <p:cNvPr id="14" name="TextBox 13"/>
            <p:cNvSpPr txBox="1"/>
            <p:nvPr/>
          </p:nvSpPr>
          <p:spPr>
            <a:xfrm>
              <a:off x="4872481" y="2325846"/>
              <a:ext cx="2436240" cy="369332"/>
            </a:xfrm>
            <a:prstGeom prst="rect">
              <a:avLst/>
            </a:prstGeom>
            <a:solidFill>
              <a:srgbClr val="29FF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Security Question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719154" y="2533203"/>
              <a:ext cx="1373625" cy="323949"/>
            </a:xfrm>
            <a:prstGeom prst="straightConnector1">
              <a:avLst/>
            </a:prstGeom>
            <a:ln w="76200">
              <a:solidFill>
                <a:srgbClr val="29F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769825" y="2543543"/>
            <a:ext cx="3589567" cy="531306"/>
            <a:chOff x="3719154" y="2325846"/>
            <a:chExt cx="3589567" cy="531306"/>
          </a:xfrm>
        </p:grpSpPr>
        <p:sp>
          <p:nvSpPr>
            <p:cNvPr id="17" name="TextBox 16"/>
            <p:cNvSpPr txBox="1"/>
            <p:nvPr/>
          </p:nvSpPr>
          <p:spPr>
            <a:xfrm>
              <a:off x="4872481" y="2325846"/>
              <a:ext cx="2436240" cy="369332"/>
            </a:xfrm>
            <a:prstGeom prst="rect">
              <a:avLst/>
            </a:prstGeom>
            <a:solidFill>
              <a:srgbClr val="29FF0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Security Answer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3719154" y="2533203"/>
              <a:ext cx="1373625" cy="323949"/>
            </a:xfrm>
            <a:prstGeom prst="straightConnector1">
              <a:avLst/>
            </a:prstGeom>
            <a:ln w="76200">
              <a:solidFill>
                <a:srgbClr val="29F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46834" y="5860510"/>
            <a:ext cx="2436240" cy="369332"/>
          </a:xfrm>
          <a:prstGeom prst="rect">
            <a:avLst/>
          </a:prstGeom>
          <a:solidFill>
            <a:srgbClr val="29FF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439444" y="5924510"/>
            <a:ext cx="1627690" cy="143358"/>
          </a:xfrm>
          <a:prstGeom prst="straightConnector1">
            <a:avLst/>
          </a:prstGeom>
          <a:ln w="76200">
            <a:solidFill>
              <a:srgbClr val="29FF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218048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MobileSuperHero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407943"/>
            <a:ext cx="4889893" cy="2718220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12-13-12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7" name="Picture 6" descr="Screen Shot 2015-05-23 at 2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5" y="1256922"/>
            <a:ext cx="3083552" cy="5121633"/>
          </a:xfrm>
          <a:prstGeom prst="rect">
            <a:avLst/>
          </a:prstGeom>
        </p:spPr>
      </p:pic>
      <p:pic>
        <p:nvPicPr>
          <p:cNvPr id="8" name="Picture 7" descr="Screen Shot 2015-05-23 at 2.08.5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1"/>
          <a:stretch/>
        </p:blipFill>
        <p:spPr>
          <a:xfrm>
            <a:off x="3647341" y="1483974"/>
            <a:ext cx="5039459" cy="13930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5750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425375"/>
          </a:xfrm>
        </p:spPr>
        <p:txBody>
          <a:bodyPr/>
          <a:lstStyle/>
          <a:p>
            <a:r>
              <a:rPr lang="en-US" dirty="0" smtClean="0"/>
              <a:t>DEMO: Virgin Mobile Rescue</a:t>
            </a:r>
            <a:br>
              <a:rPr lang="en-US" dirty="0" smtClean="0"/>
            </a:br>
            <a:r>
              <a:rPr lang="en-US" dirty="0" smtClean="0"/>
              <a:t>(100,000)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407945"/>
            <a:ext cx="4889893" cy="2423138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7-22-13</a:t>
            </a:r>
          </a:p>
          <a:p>
            <a:r>
              <a:rPr lang="en-US" dirty="0" smtClean="0"/>
              <a:t>Must uninstall Mobile Superhero to use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2.1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" y="1438333"/>
            <a:ext cx="2990856" cy="4979096"/>
          </a:xfrm>
          <a:prstGeom prst="rect">
            <a:avLst/>
          </a:prstGeom>
        </p:spPr>
      </p:pic>
      <p:pic>
        <p:nvPicPr>
          <p:cNvPr id="6" name="Picture 5" descr="Screen Shot 2015-05-23 at 2.1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1595575"/>
            <a:ext cx="5054600" cy="1447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Rebound (50)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2708214"/>
            <a:ext cx="4889893" cy="3417949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 7-16-13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2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3" y="881140"/>
            <a:ext cx="3228856" cy="5354877"/>
          </a:xfrm>
          <a:prstGeom prst="rect">
            <a:avLst/>
          </a:prstGeom>
        </p:spPr>
      </p:pic>
      <p:pic>
        <p:nvPicPr>
          <p:cNvPr id="6" name="Picture 5" descr="Screen Shot 2015-05-23 at 2.2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881140"/>
            <a:ext cx="5041900" cy="1549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Repeating Old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7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1269880"/>
          </a:xfrm>
        </p:spPr>
        <p:txBody>
          <a:bodyPr/>
          <a:lstStyle/>
          <a:p>
            <a:r>
              <a:rPr lang="en-US" dirty="0" smtClean="0"/>
              <a:t>DEMO: Rebound Mobile Security (50)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906" y="3382027"/>
            <a:ext cx="4889893" cy="2744136"/>
          </a:xfrm>
        </p:spPr>
        <p:txBody>
          <a:bodyPr/>
          <a:lstStyle/>
          <a:p>
            <a:r>
              <a:rPr lang="en-US" dirty="0" smtClean="0"/>
              <a:t>Logs the PIN</a:t>
            </a:r>
          </a:p>
          <a:p>
            <a:r>
              <a:rPr lang="en-US" dirty="0" smtClean="0"/>
              <a:t>Last updated 11-7-2013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928230"/>
            <a:ext cx="3265599" cy="5457151"/>
          </a:xfrm>
          <a:prstGeom prst="rect">
            <a:avLst/>
          </a:prstGeom>
        </p:spPr>
      </p:pic>
      <p:pic>
        <p:nvPicPr>
          <p:cNvPr id="6" name="Picture 5" descr="Screen Shot 2015-05-23 at 2.3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6" y="1460161"/>
            <a:ext cx="5041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CERT's Test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4865"/>
            <a:ext cx="8229600" cy="1461298"/>
          </a:xfrm>
        </p:spPr>
        <p:txBody>
          <a:bodyPr/>
          <a:lstStyle/>
          <a:p>
            <a:r>
              <a:rPr lang="en-US" dirty="0" smtClean="0"/>
              <a:t>23,667 vulnerable apps</a:t>
            </a:r>
          </a:p>
          <a:p>
            <a:r>
              <a:rPr lang="en-US" dirty="0" smtClean="0"/>
              <a:t>All warned in 2014  by CERT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0.5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182346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4476"/>
            <a:ext cx="54102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5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/>
          <a:lstStyle/>
          <a:p>
            <a:r>
              <a:rPr lang="en-US" dirty="0" smtClean="0"/>
              <a:t>Still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3" y="1600200"/>
            <a:ext cx="8159137" cy="43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51"/>
          </a:xfrm>
        </p:spPr>
        <p:txBody>
          <a:bodyPr/>
          <a:lstStyle/>
          <a:p>
            <a:r>
              <a:rPr lang="en-US" dirty="0" smtClean="0"/>
              <a:t>Simple SSL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38"/>
            <a:ext cx="3417459" cy="4843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Route Android traffic through Burp Proxy</a:t>
            </a:r>
          </a:p>
          <a:p>
            <a:r>
              <a:rPr lang="en-US" sz="2800" dirty="0" smtClean="0"/>
              <a:t>Don't install the </a:t>
            </a:r>
            <a:r>
              <a:rPr lang="en-US" sz="2800" dirty="0" err="1" smtClean="0"/>
              <a:t>PortSwigger</a:t>
            </a:r>
            <a:r>
              <a:rPr lang="en-US" sz="2800" dirty="0" smtClean="0"/>
              <a:t> root certificate</a:t>
            </a:r>
          </a:p>
          <a:p>
            <a:r>
              <a:rPr lang="en-US" sz="2800" dirty="0" smtClean="0"/>
              <a:t>This is a MITM attack</a:t>
            </a:r>
          </a:p>
          <a:p>
            <a:r>
              <a:rPr lang="en-US" sz="2800" dirty="0" smtClean="0"/>
              <a:t>The default browser detects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6" name="Picture 5" descr="wfcu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47" y="1162437"/>
            <a:ext cx="4543653" cy="49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PicsArt</a:t>
            </a:r>
            <a:r>
              <a:rPr lang="en-US" dirty="0" smtClean="0"/>
              <a:t> 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2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773"/>
            <a:ext cx="3041656" cy="507327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2.23.2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0"/>
          <a:stretch/>
        </p:blipFill>
        <p:spPr>
          <a:xfrm>
            <a:off x="3971336" y="1067773"/>
            <a:ext cx="4715464" cy="50765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8520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InstaChat</a:t>
            </a:r>
            <a:r>
              <a:rPr lang="en-US" dirty="0" smtClean="0"/>
              <a:t>(100 Million)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7" name="Picture 6" descr="Screen Shot 2015-05-23 at 12.3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87"/>
            <a:ext cx="3006541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5-05-23 at 12.35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5"/>
          <a:stretch/>
        </p:blipFill>
        <p:spPr>
          <a:xfrm>
            <a:off x="4227726" y="1124787"/>
            <a:ext cx="3416625" cy="500137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2757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OKCupid</a:t>
            </a:r>
            <a:r>
              <a:rPr lang="en-US" dirty="0" smtClean="0"/>
              <a:t> – FIXED!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Slides and projects at samsclass.info</a:t>
            </a:r>
            <a:endParaRPr lang="en-US"/>
          </a:p>
        </p:txBody>
      </p:sp>
      <p:pic>
        <p:nvPicPr>
          <p:cNvPr id="5" name="Picture 4" descr="Screen Shot 2015-05-23 at 12.32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>
          <a:xfrm>
            <a:off x="2252059" y="1072819"/>
            <a:ext cx="4590147" cy="52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449</Words>
  <Application>Microsoft Macintosh PowerPoint</Application>
  <PresentationFormat>On-screen Show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Adding Trojans to Apps</vt:lpstr>
      <vt:lpstr>PowerPoint Presentation</vt:lpstr>
      <vt:lpstr>Broken SSL Repeating Old Work</vt:lpstr>
      <vt:lpstr>CERT's Test in 2014</vt:lpstr>
      <vt:lpstr>Still Vulnerable</vt:lpstr>
      <vt:lpstr>Simple SSL Test</vt:lpstr>
      <vt:lpstr>DEMO: PicsArt (100 Million)</vt:lpstr>
      <vt:lpstr>DEMO: InstaChat(100 Million)</vt:lpstr>
      <vt:lpstr>DEMO: OKCupid – FIXED!</vt:lpstr>
      <vt:lpstr>DEMO: Safeway (1 Million)</vt:lpstr>
      <vt:lpstr>Broken SSL Medical Apps</vt:lpstr>
      <vt:lpstr>CERT found 265 Vulnerable Medical Apps</vt:lpstr>
      <vt:lpstr>HIPAA</vt:lpstr>
      <vt:lpstr>My Repeat of CERT Tests</vt:lpstr>
      <vt:lpstr>DEMO: GenieMD</vt:lpstr>
      <vt:lpstr>DEMO: LowestMed corporate</vt:lpstr>
      <vt:lpstr>LowestMed Response</vt:lpstr>
      <vt:lpstr>Broken SSL Testing New Apps</vt:lpstr>
      <vt:lpstr>Responsible Disclosure</vt:lpstr>
      <vt:lpstr>Blue Cross Blue Shield of North Carolina</vt:lpstr>
      <vt:lpstr>Leaked Blue Cross Credentials</vt:lpstr>
      <vt:lpstr>Fixed in Two Days</vt:lpstr>
      <vt:lpstr>Security Products</vt:lpstr>
      <vt:lpstr>AIG MobileGuard</vt:lpstr>
      <vt:lpstr>Already Trojaned </vt:lpstr>
      <vt:lpstr>Local Storage of Sensitive Data</vt:lpstr>
      <vt:lpstr>DEMO: MobileSuperHero (10,000)</vt:lpstr>
      <vt:lpstr>DEMO: Virgin Mobile Rescue (100,000)</vt:lpstr>
      <vt:lpstr>DEMO: Rebound (50)</vt:lpstr>
      <vt:lpstr>DEMO: Rebound Mobile Security (50)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861</cp:revision>
  <dcterms:created xsi:type="dcterms:W3CDTF">2014-12-24T16:02:14Z</dcterms:created>
  <dcterms:modified xsi:type="dcterms:W3CDTF">2015-07-14T20:16:48Z</dcterms:modified>
</cp:coreProperties>
</file>