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9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C0AC7-D868-7940-9CAA-7012334856EF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F4657-1F57-A740-8FB1-BBF26B3F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Windows Exploits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3000 Nonrepeating Characters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53" y="1600200"/>
            <a:ext cx="6278635" cy="51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6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EIP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4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2-08 at 11.1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545056"/>
            <a:ext cx="8953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must not move around in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3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a Vulnerable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We need code to be in a predictable RAM location</a:t>
            </a:r>
          </a:p>
          <a:p>
            <a:pPr lvl="1"/>
            <a:r>
              <a:rPr lang="en-US" dirty="0" smtClean="0"/>
              <a:t>No ASLR, no Rebase</a:t>
            </a:r>
          </a:p>
          <a:p>
            <a:pPr lvl="1"/>
            <a:r>
              <a:rPr lang="en-US" dirty="0" smtClean="0"/>
              <a:t>No null bytes in address (bad bytes)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essfunc.dll</a:t>
            </a:r>
            <a:endParaRPr lang="en-US" dirty="0"/>
          </a:p>
        </p:txBody>
      </p:sp>
      <p:pic>
        <p:nvPicPr>
          <p:cNvPr id="4" name="Picture 3" descr="vs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5336"/>
            <a:ext cx="8400554" cy="24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JMP ESP in </a:t>
            </a:r>
            <a:r>
              <a:rPr lang="en-US" dirty="0" err="1" smtClean="0"/>
              <a:t>essfunc.dll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387"/>
            <a:ext cx="9144000" cy="2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4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Exploit Code with Msfpayload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5" y="1588284"/>
            <a:ext cx="6820731" cy="52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Fuzzing to find a crash</a:t>
            </a:r>
          </a:p>
          <a:p>
            <a:r>
              <a:rPr lang="en-US" dirty="0" smtClean="0"/>
              <a:t>Debugging a crash</a:t>
            </a:r>
          </a:p>
          <a:p>
            <a:r>
              <a:rPr lang="en-US" dirty="0" smtClean="0"/>
              <a:t>Targeting the EIP register</a:t>
            </a:r>
          </a:p>
          <a:p>
            <a:r>
              <a:rPr lang="en-US" dirty="0" smtClean="0"/>
              <a:t>Identifying bad characters</a:t>
            </a:r>
          </a:p>
          <a:p>
            <a:r>
              <a:rPr lang="en-US" dirty="0" smtClean="0"/>
              <a:t>Locating a vulnerable module with MONA</a:t>
            </a:r>
          </a:p>
          <a:p>
            <a:r>
              <a:rPr lang="en-US" dirty="0" smtClean="0"/>
              <a:t>Generating exploit code with msfpayload</a:t>
            </a:r>
          </a:p>
          <a:p>
            <a:r>
              <a:rPr lang="en-US" dirty="0" smtClean="0"/>
              <a:t>Creating final exploit code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Vulnserver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1002"/>
            <a:ext cx="8229600" cy="1486997"/>
          </a:xfrm>
        </p:spPr>
        <p:txBody>
          <a:bodyPr/>
          <a:lstStyle/>
          <a:p>
            <a:r>
              <a:rPr lang="en-US" dirty="0" smtClean="0"/>
              <a:t>Runs on Win 7 or later</a:t>
            </a:r>
          </a:p>
          <a:p>
            <a:r>
              <a:rPr lang="en-US" dirty="0" smtClean="0"/>
              <a:t>Has many vulnerabilities</a:t>
            </a:r>
            <a:endParaRPr lang="en-US" dirty="0"/>
          </a:p>
        </p:txBody>
      </p:sp>
      <p:pic>
        <p:nvPicPr>
          <p:cNvPr id="4" name="Picture 3" descr="Screen Shot 2014-12-08 at 11.0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2" y="1738803"/>
            <a:ext cx="73279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08 at 11.07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3" y="1099757"/>
            <a:ext cx="7513178" cy="5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s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4" b="18822"/>
          <a:stretch/>
        </p:blipFill>
        <p:spPr>
          <a:xfrm>
            <a:off x="1092227" y="1600280"/>
            <a:ext cx="6497119" cy="45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9000 "A" Causes a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" y="2029799"/>
            <a:ext cx="87503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0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Exploitable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Buffer Overflow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control EIP</a:t>
            </a:r>
          </a:p>
          <a:p>
            <a:r>
              <a:rPr lang="en-US" dirty="0" smtClean="0"/>
              <a:t>We'll use the simplest sort of buffer overflow</a:t>
            </a:r>
          </a:p>
          <a:p>
            <a:r>
              <a:rPr lang="en-US" dirty="0" smtClean="0"/>
              <a:t>Inject code into exploit string</a:t>
            </a:r>
          </a:p>
          <a:p>
            <a:r>
              <a:rPr lang="en-US" dirty="0" smtClean="0"/>
              <a:t>We can run code, if we can find it</a:t>
            </a:r>
          </a:p>
        </p:txBody>
      </p:sp>
    </p:spTree>
    <p:extLst>
      <p:ext uri="{BB962C8B-B14F-4D97-AF65-F5344CB8AC3E}">
        <p14:creationId xmlns:p14="http://schemas.microsoft.com/office/powerpoint/2010/main" val="221050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144</Words>
  <Application>Microsoft Macintosh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Developing Windows Exploits</vt:lpstr>
      <vt:lpstr>Essential Steps</vt:lpstr>
      <vt:lpstr>Vulnserver</vt:lpstr>
      <vt:lpstr>PowerPoint Presentation</vt:lpstr>
      <vt:lpstr>Fuzzing Program</vt:lpstr>
      <vt:lpstr>9000 "A" Causes a Crash</vt:lpstr>
      <vt:lpstr>Immunity Debugger</vt:lpstr>
      <vt:lpstr>Exploitable Crash</vt:lpstr>
      <vt:lpstr>Simple Buffer Overflow Exploit</vt:lpstr>
      <vt:lpstr>3000 Nonrepeating Characters </vt:lpstr>
      <vt:lpstr>Locating EIP</vt:lpstr>
      <vt:lpstr>Bad Characters</vt:lpstr>
      <vt:lpstr>Vulnerable Module</vt:lpstr>
      <vt:lpstr>Finding a Vulnerable Module</vt:lpstr>
      <vt:lpstr>JMP ESP in essfunc.dll</vt:lpstr>
      <vt:lpstr>Create Exploit Code with Msfpayload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Windows Exploits</dc:title>
  <dc:creator>Sam Bowne</dc:creator>
  <cp:lastModifiedBy>Sam Bowne</cp:lastModifiedBy>
  <cp:revision>24</cp:revision>
  <dcterms:created xsi:type="dcterms:W3CDTF">2014-12-08T18:42:54Z</dcterms:created>
  <dcterms:modified xsi:type="dcterms:W3CDTF">2014-12-08T20:24:36Z</dcterms:modified>
</cp:coreProperties>
</file>