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342" r:id="rId4"/>
    <p:sldId id="340" r:id="rId5"/>
    <p:sldId id="341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24" r:id="rId17"/>
    <p:sldId id="33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8" r:id="rId27"/>
    <p:sldId id="339" r:id="rId28"/>
    <p:sldId id="335" r:id="rId29"/>
    <p:sldId id="336" r:id="rId30"/>
    <p:sldId id="337" r:id="rId31"/>
    <p:sldId id="33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E12"/>
    <a:srgbClr val="21E60D"/>
    <a:srgbClr val="2E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7868" autoAdjust="0"/>
  </p:normalViewPr>
  <p:slideViewPr>
    <p:cSldViewPr snapToGrid="0" snapToObjects="1">
      <p:cViewPr varScale="1">
        <p:scale>
          <a:sx n="78" d="100"/>
          <a:sy n="78" d="100"/>
        </p:scale>
        <p:origin x="-112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B9E1-7A87-5A43-B301-2F6A43B3B5A7}" type="datetimeFigureOut">
              <a:rPr lang="en-US" smtClean="0"/>
              <a:t>5/1/13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333"/>
            <a:ext cx="7772400" cy="2471561"/>
          </a:xfrm>
        </p:spPr>
        <p:txBody>
          <a:bodyPr>
            <a:normAutofit/>
          </a:bodyPr>
          <a:lstStyle/>
          <a:p>
            <a:r>
              <a:rPr lang="en-US" dirty="0" smtClean="0"/>
              <a:t>IPv6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5666"/>
            <a:ext cx="3200400" cy="136313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TechDays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May 3, 2013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5.2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9294"/>
            <a:ext cx="7808931" cy="585455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6947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Confidentiality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Integrity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Availability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229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FCE12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OS: Windows, OS X, Linux, Unix</a:t>
            </a: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CE12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latin typeface="Arial"/>
                <a:ea typeface="Wingdings"/>
                <a:cs typeface="Arial"/>
                <a:sym typeface="Wingdings"/>
              </a:rPr>
              <a:t>Google</a:t>
            </a: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latin typeface="Arial"/>
                <a:ea typeface="Wingdings"/>
                <a:cs typeface="Arial"/>
                <a:sym typeface="Wingdings"/>
              </a:rPr>
              <a:t>ISPs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Azure</a:t>
            </a:r>
            <a:endParaRPr lang="en-US" dirty="0"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Home &amp; Small Business Routers</a:t>
            </a:r>
            <a:endParaRPr lang="en-US" dirty="0"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endParaRPr lang="en-US" dirty="0" smtClean="0"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4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Security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rid of the IPv6 you don’t want to use</a:t>
            </a:r>
          </a:p>
          <a:p>
            <a:r>
              <a:rPr lang="en-US" dirty="0" smtClean="0"/>
              <a:t>Disable automatic tunnels</a:t>
            </a:r>
          </a:p>
          <a:p>
            <a:pPr lvl="1"/>
            <a:r>
              <a:rPr lang="en-US" dirty="0" err="1"/>
              <a:t>netsh</a:t>
            </a:r>
            <a:r>
              <a:rPr lang="en-US" dirty="0"/>
              <a:t> interface ipv6 6to4 set state state=disabled</a:t>
            </a:r>
          </a:p>
          <a:p>
            <a:pPr lvl="1"/>
            <a:r>
              <a:rPr lang="en-US" dirty="0" err="1"/>
              <a:t>netsh</a:t>
            </a:r>
            <a:r>
              <a:rPr lang="en-US" dirty="0"/>
              <a:t> interface ipv6 set </a:t>
            </a:r>
            <a:r>
              <a:rPr lang="en-US" dirty="0" err="1"/>
              <a:t>teredo</a:t>
            </a:r>
            <a:r>
              <a:rPr lang="en-US" dirty="0"/>
              <a:t> disable</a:t>
            </a:r>
          </a:p>
          <a:p>
            <a:pPr lvl="1"/>
            <a:r>
              <a:rPr lang="en-US" dirty="0" err="1"/>
              <a:t>netsh</a:t>
            </a:r>
            <a:r>
              <a:rPr lang="en-US" dirty="0"/>
              <a:t> interface ipv6 </a:t>
            </a:r>
            <a:r>
              <a:rPr lang="en-US" dirty="0" err="1"/>
              <a:t>isatap</a:t>
            </a:r>
            <a:r>
              <a:rPr lang="en-US" dirty="0"/>
              <a:t> set state state=disabled</a:t>
            </a:r>
          </a:p>
          <a:p>
            <a:r>
              <a:rPr lang="en-US" dirty="0"/>
              <a:t>From http://</a:t>
            </a:r>
            <a:r>
              <a:rPr lang="en-US" dirty="0" err="1"/>
              <a:t>www.howfunky.com</a:t>
            </a:r>
            <a:r>
              <a:rPr lang="en-US" dirty="0"/>
              <a:t>/2011/02/useful-windows-7-ipv6-netsh-commands.html</a:t>
            </a:r>
          </a:p>
        </p:txBody>
      </p:sp>
    </p:spTree>
    <p:extLst>
      <p:ext uri="{BB962C8B-B14F-4D97-AF65-F5344CB8AC3E}">
        <p14:creationId xmlns:p14="http://schemas.microsoft.com/office/powerpoint/2010/main" val="94094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your firewall, IDS, logging, monitoring, VPN, load-balancing, etc. all handle IPv6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6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>
                <a:latin typeface="Calibri" charset="0"/>
              </a:rPr>
              <a:t>Link-Local DoS</a:t>
            </a:r>
          </a:p>
        </p:txBody>
      </p:sp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  <a:latin typeface="Calibri" charset="0"/>
              </a:rPr>
              <a:t>IPv6 Router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6630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Old Attack (from 2011)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81222"/>
            <a:ext cx="6400800" cy="657578"/>
          </a:xfrm>
        </p:spPr>
        <p:txBody>
          <a:bodyPr>
            <a:normAutofit/>
          </a:bodyPr>
          <a:lstStyle/>
          <a:p>
            <a:r>
              <a:rPr lang="en-US" sz="2400" dirty="0"/>
              <a:t>Image from </a:t>
            </a:r>
            <a:r>
              <a:rPr lang="en-US" sz="2400" dirty="0" err="1"/>
              <a:t>forumlane.org</a:t>
            </a:r>
            <a:endParaRPr lang="en-US" sz="2400" dirty="0"/>
          </a:p>
        </p:txBody>
      </p:sp>
      <p:pic>
        <p:nvPicPr>
          <p:cNvPr id="4" name="Picture 3" descr="Another-Blunderbuss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b="21645"/>
          <a:stretch/>
        </p:blipFill>
        <p:spPr>
          <a:xfrm>
            <a:off x="1687018" y="465667"/>
            <a:ext cx="573962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IPv4: DHCP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228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PULL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Client requests an IP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provides one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58787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826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048000" y="4130675"/>
            <a:ext cx="17526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I need an IP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Use this IP</a:t>
            </a:r>
          </a:p>
        </p:txBody>
      </p:sp>
    </p:spTree>
    <p:extLst>
      <p:ext uri="{BB962C8B-B14F-4D97-AF65-F5344CB8AC3E}">
        <p14:creationId xmlns:p14="http://schemas.microsoft.com/office/powerpoint/2010/main" val="42567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IPv6: Router Advertisements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PUSH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announces its presence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Every client on the LAN creates an address and joins the network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60420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8768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572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2667000" y="4130675"/>
            <a:ext cx="27432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JOIN MY NETWORK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Yes, SIR</a:t>
            </a:r>
          </a:p>
        </p:txBody>
      </p:sp>
    </p:spTree>
    <p:extLst>
      <p:ext uri="{BB962C8B-B14F-4D97-AF65-F5344CB8AC3E}">
        <p14:creationId xmlns:p14="http://schemas.microsoft.com/office/powerpoint/2010/main" val="2779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524478"/>
            <a:ext cx="406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Router Advertisement Packet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929"/>
          <a:stretch>
            <a:fillRect/>
          </a:stretch>
        </p:blipFill>
        <p:spPr>
          <a:xfrm>
            <a:off x="1066800" y="1752600"/>
            <a:ext cx="6353175" cy="4373563"/>
          </a:xfrm>
        </p:spPr>
      </p:pic>
    </p:spTree>
    <p:extLst>
      <p:ext uri="{BB962C8B-B14F-4D97-AF65-F5344CB8AC3E}">
        <p14:creationId xmlns:p14="http://schemas.microsoft.com/office/powerpoint/2010/main" val="355673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 </a:t>
            </a:r>
            <a:r>
              <a:rPr lang="en-US" dirty="0" smtClean="0">
                <a:latin typeface="Calibri" charset="0"/>
              </a:rPr>
              <a:t>Flood (from 2011)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flood_router6</a:t>
            </a:r>
            <a:endParaRPr lang="en-US" dirty="0">
              <a:latin typeface="Calibri" charset="0"/>
            </a:endParaRP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4840"/>
          <a:stretch>
            <a:fillRect/>
          </a:stretch>
        </p:blipFill>
        <p:spPr>
          <a:xfrm>
            <a:off x="990600" y="2484437"/>
            <a:ext cx="6508750" cy="4373563"/>
          </a:xfrm>
        </p:spPr>
      </p:pic>
    </p:spTree>
    <p:extLst>
      <p:ext uri="{BB962C8B-B14F-4D97-AF65-F5344CB8AC3E}">
        <p14:creationId xmlns:p14="http://schemas.microsoft.com/office/powerpoint/2010/main" val="21042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flood_router6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Windows to 100% CPU</a:t>
            </a:r>
          </a:p>
          <a:p>
            <a:r>
              <a:rPr lang="en-US" dirty="0" smtClean="0"/>
              <a:t>Also affects FreeBSD</a:t>
            </a:r>
          </a:p>
          <a:p>
            <a:r>
              <a:rPr lang="en-US" dirty="0" smtClean="0"/>
              <a:t>No effect on Mac OS X or Ubuntu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71875"/>
            <a:ext cx="7772400" cy="1470025"/>
          </a:xfrm>
        </p:spPr>
        <p:txBody>
          <a:bodyPr/>
          <a:lstStyle/>
          <a:p>
            <a:r>
              <a:rPr lang="en-US" dirty="0" smtClean="0"/>
              <a:t>The New RA Flood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5023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 from </a:t>
            </a:r>
            <a:r>
              <a:rPr lang="en-US" dirty="0" err="1" smtClean="0"/>
              <a:t>guntech.com</a:t>
            </a:r>
            <a:r>
              <a:rPr lang="en-US" dirty="0"/>
              <a:t>/</a:t>
            </a:r>
          </a:p>
        </p:txBody>
      </p:sp>
      <p:pic>
        <p:nvPicPr>
          <p:cNvPr id="6" name="Picture 5" descr="defender_muzz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89" y="258938"/>
            <a:ext cx="4140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RA now contains</a:t>
            </a:r>
          </a:p>
          <a:p>
            <a:pPr lvl="1"/>
            <a:r>
              <a:rPr lang="en-US" dirty="0"/>
              <a:t>17 Route Information sections</a:t>
            </a:r>
          </a:p>
          <a:p>
            <a:pPr lvl="1"/>
            <a:r>
              <a:rPr lang="en-US" dirty="0"/>
              <a:t>18 Prefix Information sections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2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8" r="26883"/>
          <a:stretch/>
        </p:blipFill>
        <p:spPr>
          <a:xfrm>
            <a:off x="457200" y="1600200"/>
            <a:ext cx="8232599" cy="42192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5786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Does Not Work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flood, you must send some normal RA packets</a:t>
            </a:r>
          </a:p>
          <a:p>
            <a:r>
              <a:rPr lang="en-US" dirty="0" smtClean="0"/>
              <a:t>This puts Windows into a vulnerable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this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best results, use a gigabit Ethernet NIC on attacker and a gigabit switch</a:t>
            </a:r>
          </a:p>
          <a:p>
            <a:r>
              <a:rPr lang="en-US" dirty="0" smtClean="0"/>
              <a:t>Use thc-ipv6 2.1 on Linux</a:t>
            </a:r>
          </a:p>
          <a:p>
            <a:r>
              <a:rPr lang="en-US" dirty="0" smtClean="0"/>
              <a:t>Three Terminal windows: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a::/64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</a:t>
            </a:r>
            <a:r>
              <a:rPr lang="en-US" dirty="0" smtClean="0"/>
              <a:t>b:</a:t>
            </a:r>
            <a:r>
              <a:rPr lang="en-US" dirty="0"/>
              <a:t>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./flood_router26 eth1</a:t>
            </a:r>
          </a:p>
          <a:p>
            <a:r>
              <a:rPr lang="en-US" dirty="0"/>
              <a:t>Windows</a:t>
            </a:r>
            <a:r>
              <a:rPr lang="en-US" dirty="0"/>
              <a:t> dies within 30 seconds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RA Flood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 8 &amp; Server 2012 die (BSOD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Microsoft Surface RT dies (BSOD)</a:t>
            </a:r>
            <a:endParaRPr lang="en-US" dirty="0" smtClean="0"/>
          </a:p>
          <a:p>
            <a:r>
              <a:rPr lang="en-US" dirty="0" smtClean="0"/>
              <a:t>Mac OS X dies </a:t>
            </a:r>
          </a:p>
          <a:p>
            <a:r>
              <a:rPr lang="en-US" dirty="0" smtClean="0"/>
              <a:t>Win 7 &amp; Server 2008 R2, with the "IPv6 Readiness Update" freeze during attack</a:t>
            </a:r>
          </a:p>
          <a:p>
            <a:r>
              <a:rPr lang="en-US" dirty="0" smtClean="0"/>
              <a:t>iPad 3 slows and sometimes </a:t>
            </a:r>
            <a:r>
              <a:rPr lang="en-US" dirty="0" smtClean="0"/>
              <a:t>crashes</a:t>
            </a:r>
          </a:p>
          <a:p>
            <a:r>
              <a:rPr lang="en-US" dirty="0" smtClean="0"/>
              <a:t>Android phone slows and sometimes crashes</a:t>
            </a:r>
            <a:endParaRPr lang="en-US" dirty="0" smtClean="0"/>
          </a:p>
          <a:p>
            <a:r>
              <a:rPr lang="en-US" dirty="0" smtClean="0"/>
              <a:t>Ubuntu Linux suffers no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9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2-07 at 7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1" y="1600200"/>
            <a:ext cx="6519333" cy="4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Disable IPv6</a:t>
            </a:r>
          </a:p>
          <a:p>
            <a:r>
              <a:rPr lang="en-US" dirty="0" smtClean="0"/>
              <a:t>Turn off Router Discovery with </a:t>
            </a:r>
            <a:r>
              <a:rPr lang="en-US" dirty="0" err="1" smtClean="0"/>
              <a:t>netsh</a:t>
            </a:r>
            <a:endParaRPr lang="en-US" dirty="0" smtClean="0"/>
          </a:p>
          <a:p>
            <a:r>
              <a:rPr lang="en-US" dirty="0" smtClean="0"/>
              <a:t>Use a firewall to block rogue </a:t>
            </a:r>
            <a:r>
              <a:rPr lang="en-US" dirty="0" smtClean="0"/>
              <a:t>RAs</a:t>
            </a:r>
            <a:endParaRPr lang="en-US" dirty="0" smtClean="0"/>
          </a:p>
          <a:p>
            <a:r>
              <a:rPr lang="en-US" dirty="0" smtClean="0"/>
              <a:t>Get a switch with RA Guard</a:t>
            </a:r>
          </a:p>
          <a:p>
            <a:r>
              <a:rPr lang="en-US" dirty="0" smtClean="0"/>
              <a:t>Microsoft's "IPv6 Readiness Update" provides some </a:t>
            </a:r>
            <a:r>
              <a:rPr lang="en-US" dirty="0" smtClean="0"/>
              <a:t>protection for Win 7 &amp; Server 2008 R2</a:t>
            </a:r>
          </a:p>
          <a:p>
            <a:pPr lvl="1"/>
            <a:r>
              <a:rPr lang="en-US" dirty="0"/>
              <a:t>Released Nov. 13, 2012</a:t>
            </a:r>
          </a:p>
          <a:p>
            <a:pPr lvl="1"/>
            <a:r>
              <a:rPr lang="en-US" dirty="0"/>
              <a:t>KB 2750841</a:t>
            </a:r>
          </a:p>
          <a:p>
            <a:pPr lvl="1"/>
            <a:r>
              <a:rPr lang="en-US" b="1" i="1" dirty="0" smtClean="0"/>
              <a:t>But NOT for Win 8 or Server 2012!!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00617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078"/>
          </a:xfrm>
        </p:spPr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16"/>
            <a:ext cx="7776369" cy="5529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365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4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8" y="1600200"/>
            <a:ext cx="8666267" cy="41466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199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31001"/>
            <a:ext cx="8229600" cy="395561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smtClean="0"/>
              <a:t>Image modified </a:t>
            </a:r>
            <a:r>
              <a:rPr lang="en-US" sz="1800" dirty="0"/>
              <a:t>from http://</a:t>
            </a:r>
            <a:r>
              <a:rPr lang="en-US" sz="1800" dirty="0" err="1"/>
              <a:t>blogs.denverpost.com</a:t>
            </a:r>
            <a:r>
              <a:rPr lang="en-US" sz="1800" dirty="0"/>
              <a:t>/opinion/files/2012/12/fiscal-cliff-cartoon-beeler4-495x353.jpg</a:t>
            </a:r>
          </a:p>
        </p:txBody>
      </p:sp>
      <p:pic>
        <p:nvPicPr>
          <p:cNvPr id="4" name="Picture 3" descr="fiscal-cliff-cartoon-beeler4-495x3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4" y="455843"/>
            <a:ext cx="7368052" cy="52543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351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9002"/>
            <a:ext cx="8229600" cy="428121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smtClean="0"/>
              <a:t>Image </a:t>
            </a:r>
            <a:r>
              <a:rPr lang="en-US" sz="1800" dirty="0"/>
              <a:t>modified from http://</a:t>
            </a:r>
            <a:r>
              <a:rPr lang="en-US" sz="1800" dirty="0" err="1"/>
              <a:t>www.kaiserhealthnews.org</a:t>
            </a:r>
            <a:r>
              <a:rPr lang="en-US" sz="1800" dirty="0"/>
              <a:t>/~/media/Images/KHN%20Features/2011/February/21%2025/cliff512.jpg?w=512&amp;h=370&amp;as=1</a:t>
            </a:r>
          </a:p>
        </p:txBody>
      </p:sp>
      <p:pic>
        <p:nvPicPr>
          <p:cNvPr id="4" name="Picture 3" descr="Screen Shot 2013-05-01 at 5.2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5" y="350724"/>
            <a:ext cx="7553213" cy="56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5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696"/>
            <a:ext cx="8427622" cy="26309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5245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IPv6 Adoption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530</Words>
  <Application>Microsoft Macintosh PowerPoint</Application>
  <PresentationFormat>On-screen Show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IPv6 Security</vt:lpstr>
      <vt:lpstr>Bio</vt:lpstr>
      <vt:lpstr>IPv4 Exhaustion</vt:lpstr>
      <vt:lpstr>IPv4 Exhaustion</vt:lpstr>
      <vt:lpstr>One Year Left</vt:lpstr>
      <vt:lpstr>PowerPoint Presentation</vt:lpstr>
      <vt:lpstr>PowerPoint Presentation</vt:lpstr>
      <vt:lpstr>IPv6 Exhaustion</vt:lpstr>
      <vt:lpstr>IPv6 Adoption</vt:lpstr>
      <vt:lpstr>PowerPoint Presentation</vt:lpstr>
      <vt:lpstr>Security Issues</vt:lpstr>
      <vt:lpstr>Security</vt:lpstr>
      <vt:lpstr>Availability of IPv6</vt:lpstr>
      <vt:lpstr>IPv6 Security Step 1</vt:lpstr>
      <vt:lpstr>Remove Side Channels</vt:lpstr>
      <vt:lpstr>Link-Local DoS</vt:lpstr>
      <vt:lpstr>Old Attack (from 2011)</vt:lpstr>
      <vt:lpstr>IPv4: DHCP</vt:lpstr>
      <vt:lpstr>IPv6: Router Advertisements</vt:lpstr>
      <vt:lpstr>Router Advertisement Packet</vt:lpstr>
      <vt:lpstr>RA Flood (from 2011) flood_router6</vt:lpstr>
      <vt:lpstr>Effects of flood_router6</vt:lpstr>
      <vt:lpstr>The New RA Flood</vt:lpstr>
      <vt:lpstr>MORE IS BETTER</vt:lpstr>
      <vt:lpstr>PowerPoint Presentation</vt:lpstr>
      <vt:lpstr>Flood Does Not Work Alone</vt:lpstr>
      <vt:lpstr>How to Perform this Attack</vt:lpstr>
      <vt:lpstr>Effects of New RA Flood</vt:lpstr>
      <vt:lpstr>Videos and Details</vt:lpstr>
      <vt:lpstr>Mitigation</vt:lpstr>
      <vt:lpstr>DEMO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Stolen Data Dumped by TEAMGHOSTSHELL on Aug 25, 2012  </dc:title>
  <dc:creator>Sam Bowne</dc:creator>
  <cp:lastModifiedBy>Sam Bowne</cp:lastModifiedBy>
  <cp:revision>35</cp:revision>
  <dcterms:created xsi:type="dcterms:W3CDTF">2012-08-27T22:23:07Z</dcterms:created>
  <dcterms:modified xsi:type="dcterms:W3CDTF">2013-05-02T00:43:29Z</dcterms:modified>
</cp:coreProperties>
</file>