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92" r:id="rId3"/>
    <p:sldId id="295" r:id="rId4"/>
    <p:sldId id="296" r:id="rId5"/>
    <p:sldId id="297" r:id="rId6"/>
    <p:sldId id="298" r:id="rId7"/>
    <p:sldId id="299" r:id="rId8"/>
    <p:sldId id="300" r:id="rId9"/>
    <p:sldId id="301" r:id="rId10"/>
    <p:sldId id="302" r:id="rId11"/>
    <p:sldId id="303" r:id="rId12"/>
    <p:sldId id="308" r:id="rId13"/>
    <p:sldId id="310" r:id="rId14"/>
    <p:sldId id="311" r:id="rId15"/>
    <p:sldId id="312" r:id="rId16"/>
    <p:sldId id="313" r:id="rId17"/>
    <p:sldId id="314" r:id="rId18"/>
    <p:sldId id="315" r:id="rId19"/>
    <p:sldId id="304" r:id="rId20"/>
    <p:sldId id="316" r:id="rId21"/>
    <p:sldId id="317" r:id="rId22"/>
    <p:sldId id="318" r:id="rId23"/>
    <p:sldId id="319" r:id="rId24"/>
    <p:sldId id="320" r:id="rId25"/>
    <p:sldId id="309" r:id="rId26"/>
    <p:sldId id="307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68" autoAdjust="0"/>
    <p:restoredTop sz="97239" autoAdjust="0"/>
  </p:normalViewPr>
  <p:slideViewPr>
    <p:cSldViewPr snapToGrid="0" snapToObjects="1">
      <p:cViewPr>
        <p:scale>
          <a:sx n="90" d="100"/>
          <a:sy n="90" d="100"/>
        </p:scale>
        <p:origin x="-424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7/27/12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8867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7/27/12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104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7/27/12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655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7/27/12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232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7/27/12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783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7/27/12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128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7/27/12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9852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7/27/12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137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7/27/12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715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7/27/12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518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20002-A7E6-DF4F-A3AF-010F34A88F3B}" type="datetimeFigureOut">
              <a:rPr lang="en-US" smtClean="0"/>
              <a:t>7/27/12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409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20002-A7E6-DF4F-A3AF-010F34A88F3B}" type="datetimeFigureOut">
              <a:rPr lang="en-US" smtClean="0"/>
              <a:t>7/27/12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63BC3C-1032-AB41-A246-6073E11F72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10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Breach that Wasn't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275666"/>
            <a:ext cx="6400800" cy="1363133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Defcon</a:t>
            </a:r>
            <a:r>
              <a:rPr lang="en-US" dirty="0" smtClean="0">
                <a:solidFill>
                  <a:schemeClr val="tx1"/>
                </a:solidFill>
              </a:rPr>
              <a:t> 20</a:t>
            </a:r>
          </a:p>
          <a:p>
            <a:r>
              <a:rPr lang="en-US" dirty="0" smtClean="0">
                <a:solidFill>
                  <a:schemeClr val="tx1"/>
                </a:solidFill>
              </a:rPr>
              <a:t>July 28, 2012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073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9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4" t="14638" r="32704" b="1657"/>
          <a:stretch>
            <a:fillRect/>
          </a:stretch>
        </p:blipFill>
        <p:spPr bwMode="auto">
          <a:xfrm>
            <a:off x="1935510" y="759024"/>
            <a:ext cx="5470550" cy="507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72695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151930"/>
            <a:ext cx="7358063" cy="3964781"/>
          </a:xfrm>
        </p:spPr>
        <p:txBody>
          <a:bodyPr/>
          <a:lstStyle/>
          <a:p>
            <a:r>
              <a:rPr lang="en-US"/>
              <a:t>Outside attacks</a:t>
            </a:r>
            <a:br>
              <a:rPr lang="en-US"/>
            </a:br>
            <a:r>
              <a:rPr lang="en-US"/>
              <a:t>Insider threat</a:t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>Deluded Insider Threat</a:t>
            </a:r>
          </a:p>
        </p:txBody>
      </p:sp>
    </p:spTree>
    <p:extLst>
      <p:ext uri="{BB962C8B-B14F-4D97-AF65-F5344CB8AC3E}">
        <p14:creationId xmlns:p14="http://schemas.microsoft.com/office/powerpoint/2010/main" val="204249850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at CCSF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generations of complete hardware replacement in the last ten years</a:t>
            </a:r>
          </a:p>
          <a:p>
            <a:r>
              <a:rPr lang="en-US" dirty="0" smtClean="0"/>
              <a:t>McAfee Enterprise antivirus</a:t>
            </a:r>
          </a:p>
          <a:p>
            <a:r>
              <a:rPr lang="en-US" dirty="0" smtClean="0"/>
              <a:t>Deep Freeze</a:t>
            </a:r>
          </a:p>
          <a:p>
            <a:r>
              <a:rPr lang="en-US" dirty="0" smtClean="0"/>
              <a:t>Palo Alto layer 7 firewall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4762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Audits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was a security audit and remediation process performed in 2007-2008 by a contractor</a:t>
            </a:r>
          </a:p>
          <a:p>
            <a:r>
              <a:rPr lang="en-US" dirty="0" smtClean="0"/>
              <a:t>I did another security audit in 2010 with my CISSP students</a:t>
            </a:r>
          </a:p>
          <a:p>
            <a:pPr lvl="1"/>
            <a:r>
              <a:rPr lang="en-US" dirty="0" smtClean="0"/>
              <a:t>No major problems found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394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Evidence for these "Viruses"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 report was supposedly prepared by USDN in Nov 2011, but we were never able to get a copy of it at all</a:t>
            </a:r>
          </a:p>
          <a:p>
            <a:r>
              <a:rPr lang="en-US" dirty="0" smtClean="0"/>
              <a:t>The presentation from the CTO that went to the press was in Jan. 2011</a:t>
            </a:r>
          </a:p>
          <a:p>
            <a:r>
              <a:rPr lang="en-US" dirty="0" smtClean="0"/>
              <a:t>We finally got a partial report on Jan. 31, lacking the appendices that were the evidence</a:t>
            </a:r>
          </a:p>
          <a:p>
            <a:pPr lvl="1"/>
            <a:r>
              <a:rPr lang="en-US" dirty="0" smtClean="0"/>
              <a:t>"Proprietary and Confidential" but later published in the newspaper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126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7-27 at 5.59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889" y="117984"/>
            <a:ext cx="5771444" cy="6008179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0892667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7-27 at 6.02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7186"/>
            <a:ext cx="9144000" cy="419362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878398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2-07-27 at 6.03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7" y="2132395"/>
            <a:ext cx="7831667" cy="3013508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9325430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60800" cy="4525963"/>
          </a:xfrm>
        </p:spPr>
        <p:txBody>
          <a:bodyPr/>
          <a:lstStyle/>
          <a:p>
            <a:r>
              <a:rPr lang="en-US" dirty="0" smtClean="0"/>
              <a:t>On April 3, we finally got a list of the "infected machines"</a:t>
            </a:r>
          </a:p>
          <a:p>
            <a:r>
              <a:rPr lang="en-US" dirty="0" smtClean="0"/>
              <a:t>Direct inspection of samples showed no real infections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Screen Shot 2012-07-27 at 6.10.4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822" y="2164645"/>
            <a:ext cx="3496734" cy="2869961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6535887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" t="12691" r="34102" b="5887"/>
          <a:stretch>
            <a:fillRect/>
          </a:stretch>
        </p:blipFill>
        <p:spPr bwMode="auto">
          <a:xfrm>
            <a:off x="2069455" y="705446"/>
            <a:ext cx="5594449" cy="5231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096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1-12-10 at 4.58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22" y="2524478"/>
            <a:ext cx="406400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38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Letter to Trustees &amp; Published in Newspaper</a:t>
            </a:r>
            <a:endParaRPr lang="en-US" dirty="0"/>
          </a:p>
        </p:txBody>
      </p:sp>
      <p:pic>
        <p:nvPicPr>
          <p:cNvPr id="3" name="Picture 2" descr="Screen Shot 2012-07-27 at 6.1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8665"/>
            <a:ext cx="9144000" cy="3799114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1024041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Screen Shot 2012-07-27 at 6.14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7" y="1497282"/>
            <a:ext cx="8424333" cy="4656323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869099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Falsified Breach in 2011</a:t>
            </a:r>
            <a:endParaRPr lang="en-US" dirty="0"/>
          </a:p>
        </p:txBody>
      </p:sp>
      <p:pic>
        <p:nvPicPr>
          <p:cNvPr id="3" name="Picture 2" descr="Screen Shot 2012-07-27 at 6.15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11" y="1921099"/>
            <a:ext cx="8367889" cy="1730631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4" name="Picture 3" descr="Screen Shot 2012-07-27 at 6.1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7" y="3818467"/>
            <a:ext cx="5943600" cy="111760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10922896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Proven False at the Time</a:t>
            </a:r>
            <a:endParaRPr lang="en-US" dirty="0"/>
          </a:p>
        </p:txBody>
      </p:sp>
      <p:pic>
        <p:nvPicPr>
          <p:cNvPr id="3" name="Picture 2" descr="Screen Shot 2012-07-27 at 6.19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21" y="1815441"/>
            <a:ext cx="7662333" cy="358089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4239698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Cyber-Bullying</a:t>
            </a:r>
            <a:endParaRPr lang="en-US" dirty="0"/>
          </a:p>
        </p:txBody>
      </p:sp>
      <p:pic>
        <p:nvPicPr>
          <p:cNvPr id="4" name="Picture 3" descr="Screen Shot 2012-07-27 at 6.24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44" y="1417638"/>
            <a:ext cx="7340600" cy="3238500"/>
          </a:xfrm>
          <a:prstGeom prst="rect">
            <a:avLst/>
          </a:prstGeom>
          <a:ln>
            <a:solidFill>
              <a:srgbClr val="4F81BD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1855" y="2934581"/>
            <a:ext cx="30607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1850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bug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88" y="702394"/>
            <a:ext cx="7817556" cy="5437350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3501696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2-07-25 at 6.24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010" y="267406"/>
            <a:ext cx="5682545" cy="2648426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4" name="Picture 3" descr="Screen Shot 2012-07-25 at 6.25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74" y="3197559"/>
            <a:ext cx="8112054" cy="303955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1608720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" t="12524" r="32722" b="-221"/>
          <a:stretch>
            <a:fillRect/>
          </a:stretch>
        </p:blipFill>
        <p:spPr bwMode="auto">
          <a:xfrm>
            <a:off x="1516931" y="366117"/>
            <a:ext cx="6286500" cy="6140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658045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" t="12862" r="34509" b="294"/>
          <a:stretch>
            <a:fillRect/>
          </a:stretch>
        </p:blipFill>
        <p:spPr bwMode="auto">
          <a:xfrm>
            <a:off x="1639714" y="496714"/>
            <a:ext cx="5863456" cy="5863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62712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4" t="14825" r="34933" b="12503"/>
          <a:stretch>
            <a:fillRect/>
          </a:stretch>
        </p:blipFill>
        <p:spPr bwMode="auto">
          <a:xfrm>
            <a:off x="1362894" y="663029"/>
            <a:ext cx="6625828" cy="5530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773524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06" t="20905" r="43729" b="21902"/>
          <a:stretch>
            <a:fillRect/>
          </a:stretch>
        </p:blipFill>
        <p:spPr bwMode="auto">
          <a:xfrm>
            <a:off x="2316138" y="849437"/>
            <a:ext cx="4982766" cy="49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568254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7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" t="13406" r="36586" b="2080"/>
          <a:stretch>
            <a:fillRect/>
          </a:stretch>
        </p:blipFill>
        <p:spPr bwMode="auto">
          <a:xfrm>
            <a:off x="1860724" y="515690"/>
            <a:ext cx="5771926" cy="5825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202508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" t="13531" r="29813" b="610"/>
          <a:stretch>
            <a:fillRect/>
          </a:stretch>
        </p:blipFill>
        <p:spPr bwMode="auto">
          <a:xfrm>
            <a:off x="1711152" y="684238"/>
            <a:ext cx="5508501" cy="5401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65706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1" descr="Inserted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" t="13107" r="21637" b="28009"/>
          <a:stretch>
            <a:fillRect/>
          </a:stretch>
        </p:blipFill>
        <p:spPr bwMode="auto">
          <a:xfrm>
            <a:off x="986730" y="1192113"/>
            <a:ext cx="7157145" cy="4027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25365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188</Words>
  <Application>Microsoft Macintosh PowerPoint</Application>
  <PresentationFormat>On-screen Show (4:3)</PresentationFormat>
  <Paragraphs>26</Paragraphs>
  <Slides>26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The Breach that Wasn't</vt:lpstr>
      <vt:lpstr>Bio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Outside attacks Insider threat  Deluded Insider Threat</vt:lpstr>
      <vt:lpstr>Security at CCSF</vt:lpstr>
      <vt:lpstr>Security Audits</vt:lpstr>
      <vt:lpstr>Evidence for these "Viruses"</vt:lpstr>
      <vt:lpstr>PowerPoint Presentation</vt:lpstr>
      <vt:lpstr>PowerPoint Presentation</vt:lpstr>
      <vt:lpstr>PowerPoint Presentation</vt:lpstr>
      <vt:lpstr>The List</vt:lpstr>
      <vt:lpstr>PowerPoint Presentation</vt:lpstr>
      <vt:lpstr>Letter to Trustees &amp; Published in Newspaper</vt:lpstr>
      <vt:lpstr>PowerPoint Presentation</vt:lpstr>
      <vt:lpstr>Falsified Breach in 2011</vt:lpstr>
      <vt:lpstr>Proven False at the Time</vt:lpstr>
      <vt:lpstr>Cyber-Bullying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Whitehat Vigilante</dc:title>
  <dc:creator>Sam Bowne</dc:creator>
  <cp:lastModifiedBy>Sam Bowne</cp:lastModifiedBy>
  <cp:revision>32</cp:revision>
  <dcterms:created xsi:type="dcterms:W3CDTF">2011-12-08T14:06:53Z</dcterms:created>
  <dcterms:modified xsi:type="dcterms:W3CDTF">2012-07-28T01:25:07Z</dcterms:modified>
</cp:coreProperties>
</file>